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6" r:id="rId5"/>
    <p:sldId id="267" r:id="rId6"/>
    <p:sldId id="269" r:id="rId7"/>
    <p:sldId id="270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6AB090-BEC9-A081-4FB8-BEA81F90E6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65911E-23C9-D918-22EA-F3831123B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51282B-0D79-9F65-7973-0CC8A384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C0E8F-84C8-052B-6F85-52D2349FE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5E6EC4-860D-0918-145B-0110D107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011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B6DD8A-4A3B-C275-17AF-7B3944132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F17DE7-3AFC-380F-3A34-CCA331C50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301995-FCD9-A87A-791D-56DF3D170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20FB1F-89FE-1E60-81A3-DAA2B241F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D9E10D-2946-AF23-D06A-A1A79B57C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22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264FE8-EBBC-CD74-A637-AEB04B85CC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61D8DA-CC8E-E51B-25CA-4E58F2B5A9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1B6A2-72FF-63C7-8B5E-A697D5FCA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07C22-850F-37A1-F015-ED1602465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023651-9532-799C-92D3-55F29277C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236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908264-16A5-D1E6-C963-D61CE99A8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175A41-3931-5A65-E9A8-EBA0AF81B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AD6D65-F6CF-9833-534E-FBBE44FD1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4BE74D-EFFF-3BBC-E08D-6E7EBFB4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70BD9C-4A9F-3F93-CB1D-3ACC24A82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822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D8795F-CDD8-BACF-4A26-EE7D9838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54E57D-C7F6-BF69-77BC-71EDF021E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88B355-30F1-B9A0-3361-1D90DFA6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8BA7FE-EC8F-F2D8-9A81-D31609672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76CB-92E0-E1A7-BFCF-EC8B980C7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040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E74610-35C1-6735-D595-21392D9BD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2AFDA3-B23B-06E0-FED7-EB9630A016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5CD068-BB05-320C-C242-B4DAA94C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AC7C4F-73DE-004B-4E70-E4C048A27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179BC96-9033-5E9A-22B0-98117444F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50845F-E022-241E-E37E-FBEAB5C2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291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22E8A-A86B-D4E5-7A18-45E06437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1D3E79-EF94-913F-F47F-02CCABCC7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3AC18A-27B7-F45F-43E6-5C3367CE4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F405DEC-A90D-56DB-A602-6F5E4413B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1EFED0E-A801-FAF7-1AC4-134832EEFA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711416-794C-4C9E-9EB3-0A3E78319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7D9474-3A26-521A-D0F7-EA0F0E691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BF81EA-C360-0405-E4F0-E7B4A2508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837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65D1D7-0F6F-8287-0A4F-C63580FCA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5A59E0-736D-8E53-1CE1-ED8774285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5CBAB0-A8B2-41C2-9AA2-40791CF82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DC02D9-A977-4D1B-28B3-7F524380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955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0619DA8-0CC1-CB33-CFE3-6A87F3CD8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970B88-F661-15B5-6CC0-A7E9DF019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0585FE-3DE7-848F-1F9A-F809A8C7B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8642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F8484-B844-AF2D-7CD9-4E0D4921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0A6F71-3761-E09A-D4BC-E6DBD1295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667130-48A3-0AE4-D0E8-DC576D889D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A540E4-A3E9-A4F0-74BE-7CF34FB6A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5D6740-1246-94CE-B0CA-64001562F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07C47B-B1C8-A4B8-7149-8E863D196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77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FE622-6D4A-E587-E280-9957E8F2D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D6EA4D-050C-B3B9-E8B0-E5D5AA7BF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B699A8-6766-BDB9-E1D4-29C115DC1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161913-9011-1502-89AC-93D4A1113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38D422-A1D6-0445-6BE5-763F02615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A30913-5DB4-5232-DDDE-74D60E1D1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18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91720B-9AF9-04C2-6C0A-CB7E637BE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F33740-412E-D4AF-EADB-C0CE5A6F0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83E7B6-D958-4C1C-1407-88F1FE8129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D2BBD7-38DA-4792-B954-0828B608CBDE}" type="datetimeFigureOut">
              <a:rPr lang="ko-KR" altLang="en-US" smtClean="0"/>
              <a:t>2024-09-11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45C688-9A48-CBBC-FC83-9F99CA717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3CB74D-6FD5-75D5-1248-93A9070E2B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DEA1DE-433E-43F8-AE6A-7F76D4853A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427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BE236467-DA1D-B4AD-3CEA-F58A8A55B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053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스크린샷, 그래픽, 로고이(가) 표시된 사진&#10;&#10;자동 생성된 설명">
            <a:extLst>
              <a:ext uri="{FF2B5EF4-FFF2-40B4-BE49-F238E27FC236}">
                <a16:creationId xmlns:a16="http://schemas.microsoft.com/office/drawing/2014/main" id="{EA4ACB73-E6F6-1A88-A1DD-52E034FD1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667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26D2522E-750C-E254-9E31-8741A4021D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브리핑게시판 시안2">
            <a:hlinkClick r:id="" action="ppaction://media"/>
            <a:extLst>
              <a:ext uri="{FF2B5EF4-FFF2-40B4-BE49-F238E27FC236}">
                <a16:creationId xmlns:a16="http://schemas.microsoft.com/office/drawing/2014/main" id="{8E58D5B1-D08F-9CA7-86F6-2B9EADC60F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4613" y="0"/>
            <a:ext cx="4025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74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2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72A2322F-027A-7B65-6DC9-D6B420F009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브리핑2 목록 + 새글 작성">
            <a:hlinkClick r:id="" action="ppaction://media"/>
            <a:extLst>
              <a:ext uri="{FF2B5EF4-FFF2-40B4-BE49-F238E27FC236}">
                <a16:creationId xmlns:a16="http://schemas.microsoft.com/office/drawing/2014/main" id="{7BFBAE08-FD08-F6DE-CEFD-35E4234531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43850" y="0"/>
            <a:ext cx="4025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550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0A664F1E-EEF7-0723-8955-90EC0F09BC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브리핑2 본문 + 댓글">
            <a:hlinkClick r:id="" action="ppaction://media"/>
            <a:extLst>
              <a:ext uri="{FF2B5EF4-FFF2-40B4-BE49-F238E27FC236}">
                <a16:creationId xmlns:a16="http://schemas.microsoft.com/office/drawing/2014/main" id="{A59FE1ED-61EE-8EFE-B0F7-9A7972E076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4613" y="0"/>
            <a:ext cx="4025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23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09956D36-C51F-2A39-E31F-098C01BACF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브리핑2 댓글입력">
            <a:hlinkClick r:id="" action="ppaction://media"/>
            <a:extLst>
              <a:ext uri="{FF2B5EF4-FFF2-40B4-BE49-F238E27FC236}">
                <a16:creationId xmlns:a16="http://schemas.microsoft.com/office/drawing/2014/main" id="{A9FCF281-47C5-2171-B098-FBB840E8E8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62323" y="0"/>
            <a:ext cx="4025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81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0120F691-02A8-2786-B5CF-16CA5FD2EC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브리핑2 to 프로필">
            <a:hlinkClick r:id="" action="ppaction://media"/>
            <a:extLst>
              <a:ext uri="{FF2B5EF4-FFF2-40B4-BE49-F238E27FC236}">
                <a16:creationId xmlns:a16="http://schemas.microsoft.com/office/drawing/2014/main" id="{D0D7DCFC-3B96-CB54-5CBE-E01649D9D3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90032" y="0"/>
            <a:ext cx="4025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496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F54250B1-0A16-0731-22E9-7844B7AEB1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55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0</Words>
  <Application>Microsoft Office PowerPoint</Application>
  <PresentationFormat>와이드스크린</PresentationFormat>
  <Paragraphs>0</Paragraphs>
  <Slides>8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</dc:creator>
  <cp:lastModifiedBy>am</cp:lastModifiedBy>
  <cp:revision>8</cp:revision>
  <dcterms:created xsi:type="dcterms:W3CDTF">2024-09-03T03:40:48Z</dcterms:created>
  <dcterms:modified xsi:type="dcterms:W3CDTF">2024-09-10T17:30:51Z</dcterms:modified>
</cp:coreProperties>
</file>

<file path=docProps/thumbnail.jpeg>
</file>